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Test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For PowerPoint Processor Skill Testing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Slide 2: Key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First key point</a:t>
            </a:r>
          </a:p>
          <a:p>
            <a:r>
              <a:t>• Second important item</a:t>
            </a:r>
          </a:p>
          <a:p>
            <a:r>
              <a:t>• Third bullet point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Slide 3: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This is a summary slide with important conclusions.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